
<file path=[Content_Types].xml><?xml version="1.0" encoding="utf-8"?>
<Types xmlns="http://schemas.openxmlformats.org/package/2006/content-types"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69" r:id="rId5"/>
    <p:sldId id="270" r:id="rId6"/>
    <p:sldId id="271" r:id="rId7"/>
    <p:sldId id="266" r:id="rId8"/>
    <p:sldId id="268" r:id="rId9"/>
    <p:sldId id="275" r:id="rId10"/>
    <p:sldId id="272" r:id="rId11"/>
    <p:sldId id="262" r:id="rId12"/>
    <p:sldId id="261" r:id="rId13"/>
    <p:sldId id="263" r:id="rId14"/>
    <p:sldId id="264" r:id="rId15"/>
    <p:sldId id="267" r:id="rId16"/>
    <p:sldId id="276" r:id="rId17"/>
    <p:sldId id="280" r:id="rId18"/>
    <p:sldId id="259" r:id="rId19"/>
    <p:sldId id="265" r:id="rId20"/>
    <p:sldId id="279" r:id="rId21"/>
    <p:sldId id="281" r:id="rId22"/>
    <p:sldId id="282" r:id="rId23"/>
    <p:sldId id="258" r:id="rId24"/>
    <p:sldId id="260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3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4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1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9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5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3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1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B348-2F36-4E36-87ED-599638AC2216}" type="datetimeFigureOut">
              <a:rPr lang="en-US" smtClean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8FB9-0D0C-420D-B0CC-5EF6C5154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The Role of Prophetic Religion in the Success of the Civil Rights Movement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550159"/>
            <a:ext cx="10515600" cy="36877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Northern Liberalism (Philosophy/Human Reason)</a:t>
            </a:r>
          </a:p>
          <a:p>
            <a:pPr algn="ctr"/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Vs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Southern Faith Movement (Christian Protestant Old Testament Bible Stories)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457200"/>
            <a:ext cx="4278966" cy="2232212"/>
          </a:xfrm>
        </p:spPr>
        <p:txBody>
          <a:bodyPr/>
          <a:lstStyle/>
          <a:p>
            <a:r>
              <a:rPr lang="en-US" b="1" dirty="0" smtClean="0"/>
              <a:t>1960’s Race Riots in Several Major U.S. cities</a:t>
            </a:r>
            <a:endParaRPr lang="en-US" b="1" dirty="0"/>
          </a:p>
        </p:txBody>
      </p:sp>
      <p:pic>
        <p:nvPicPr>
          <p:cNvPr id="7" name="Picture Placeholder 6" descr="Detroit_Riot_19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057" r="25057"/>
          <a:stretch>
            <a:fillRect/>
          </a:stretch>
        </p:blipFill>
        <p:spPr>
          <a:xfrm>
            <a:off x="4777228" y="960438"/>
            <a:ext cx="6560697" cy="51803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024" y="3173506"/>
            <a:ext cx="4270001" cy="269548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Detroit, Michigan  1967</a:t>
            </a:r>
            <a:endParaRPr 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r="7892"/>
          <a:stretch>
            <a:fillRect/>
          </a:stretch>
        </p:blipFill>
        <p:spPr>
          <a:xfrm>
            <a:off x="1633163" y="398990"/>
            <a:ext cx="7761849" cy="61288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3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r="7572"/>
          <a:stretch>
            <a:fillRect/>
          </a:stretch>
        </p:blipFill>
        <p:spPr>
          <a:xfrm>
            <a:off x="2045539" y="550411"/>
            <a:ext cx="7474979" cy="59023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8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r="7455"/>
          <a:stretch>
            <a:fillRect/>
          </a:stretch>
        </p:blipFill>
        <p:spPr>
          <a:xfrm>
            <a:off x="2130492" y="355538"/>
            <a:ext cx="7883084" cy="62245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4" b="24344"/>
          <a:stretch>
            <a:fillRect/>
          </a:stretch>
        </p:blipFill>
        <p:spPr>
          <a:xfrm>
            <a:off x="1604029" y="433915"/>
            <a:ext cx="8113712" cy="63358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1967 Detroit Riot (6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679" r="7679"/>
          <a:stretch>
            <a:fillRect/>
          </a:stretch>
        </p:blipFill>
        <p:spPr>
          <a:xfrm>
            <a:off x="2055854" y="348042"/>
            <a:ext cx="7903933" cy="62410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2" y="457200"/>
            <a:ext cx="4332754" cy="1600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Non- Violent Protests</a:t>
            </a:r>
            <a:endParaRPr lang="en-US" sz="3600" b="1" dirty="0"/>
          </a:p>
        </p:txBody>
      </p:sp>
      <p:pic>
        <p:nvPicPr>
          <p:cNvPr id="5" name="Picture Placeholder 4" descr="selma-montgomery-march-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119" r="171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836" y="2617694"/>
            <a:ext cx="4476190" cy="325129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Montgomery, AL bus boycott, 1955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The Albany, GA movement, 1961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Birmingham, AL campaign, 1963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March on Washington, 1963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Bloody Sunday, 1965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Chicago, 1966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Vietnam War opposition, 1967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Poor People’s campaign, 1968 </a:t>
            </a:r>
            <a:endParaRPr lang="en-US" sz="1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822961"/>
            <a:ext cx="9144000" cy="2377440"/>
          </a:xfrm>
        </p:spPr>
        <p:txBody>
          <a:bodyPr/>
          <a:lstStyle/>
          <a:p>
            <a:r>
              <a:rPr lang="en-US" dirty="0" smtClean="0"/>
              <a:t>Bible Old Testament</a:t>
            </a:r>
            <a:br>
              <a:rPr lang="en-US" dirty="0" smtClean="0"/>
            </a:br>
            <a:r>
              <a:rPr lang="en-US" sz="4400" dirty="0" smtClean="0"/>
              <a:t>References in </a:t>
            </a:r>
            <a:r>
              <a:rPr lang="en-US" sz="4400" dirty="0" smtClean="0"/>
              <a:t>Kings</a:t>
            </a:r>
            <a:r>
              <a:rPr lang="en-US" sz="4400" dirty="0" smtClean="0"/>
              <a:t> </a:t>
            </a:r>
            <a:r>
              <a:rPr lang="en-US" sz="4400" dirty="0" smtClean="0"/>
              <a:t>speeches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3084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Jeremiah 23:25-28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Amos 5:24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Micah 4:4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Isaiah 11:6, 40:4 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r="17119"/>
          <a:stretch>
            <a:fillRect/>
          </a:stretch>
        </p:blipFill>
        <p:spPr>
          <a:xfrm>
            <a:off x="2079812" y="390467"/>
            <a:ext cx="7942729" cy="62716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5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“One More Day”</a:t>
            </a:r>
          </a:p>
          <a:p>
            <a:r>
              <a:rPr lang="en-US" sz="2800" dirty="0" smtClean="0"/>
              <a:t>By Mississippi Choir</a:t>
            </a:r>
            <a:endParaRPr lang="en-US" sz="2800" dirty="0"/>
          </a:p>
        </p:txBody>
      </p:sp>
      <p:pic>
        <p:nvPicPr>
          <p:cNvPr id="5" name="01 One More 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25151" y="564777"/>
            <a:ext cx="8030501" cy="45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Rev.  Martin Luther King Jr. </a:t>
            </a:r>
            <a:br>
              <a:rPr lang="en-US" b="1" dirty="0" smtClean="0"/>
            </a:br>
            <a:r>
              <a:rPr lang="en-US" b="1" dirty="0" smtClean="0"/>
              <a:t>&amp;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29" y="3602038"/>
            <a:ext cx="11196917" cy="16557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American Civil Rights Movement 1954 - 1968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3724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Reverend King Preaching a Church Sermon </a:t>
            </a:r>
            <a:endParaRPr lang="en-US" sz="3600" dirty="0"/>
          </a:p>
        </p:txBody>
      </p:sp>
      <p:pic>
        <p:nvPicPr>
          <p:cNvPr id="7" name="Picture Placeholder 6" descr="o-MARTIN-LUTHER-KING-JR-PREACH-faceboo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339" r="18339"/>
          <a:stretch>
            <a:fillRect/>
          </a:stretch>
        </p:blipFill>
        <p:spPr>
          <a:xfrm>
            <a:off x="4886960" y="487681"/>
            <a:ext cx="6468428" cy="5607274"/>
          </a:xfrm>
        </p:spPr>
      </p:pic>
    </p:spTree>
    <p:extLst>
      <p:ext uri="{BB962C8B-B14F-4D97-AF65-F5344CB8AC3E}">
        <p14:creationId xmlns:p14="http://schemas.microsoft.com/office/powerpoint/2010/main" val="207469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365125"/>
            <a:ext cx="11247120" cy="172783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Civil Rights Movement as a Religious Revival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6371"/>
            <a:ext cx="10526486" cy="3992445"/>
          </a:xfrm>
        </p:spPr>
        <p:txBody>
          <a:bodyPr/>
          <a:lstStyle/>
          <a:p>
            <a:r>
              <a:rPr lang="en-US" sz="3600" dirty="0" smtClean="0"/>
              <a:t>Sunday Church Worship</a:t>
            </a:r>
          </a:p>
          <a:p>
            <a:r>
              <a:rPr lang="en-US" sz="3600" dirty="0" smtClean="0"/>
              <a:t>Church Weekly Revivals</a:t>
            </a:r>
          </a:p>
          <a:p>
            <a:r>
              <a:rPr lang="en-US" sz="3600" dirty="0" smtClean="0"/>
              <a:t>Church Camp Meetings</a:t>
            </a:r>
          </a:p>
          <a:p>
            <a:r>
              <a:rPr lang="en-US" sz="3600" dirty="0" smtClean="0"/>
              <a:t>Church Domination General Assemblies</a:t>
            </a:r>
          </a:p>
          <a:p>
            <a:r>
              <a:rPr lang="en-US" sz="3600" dirty="0" smtClean="0"/>
              <a:t>Southern Christian Leadership Conferences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Successes of the Movement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6743"/>
            <a:ext cx="10515600" cy="33902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Civil Rights Act of 1964</a:t>
            </a:r>
          </a:p>
          <a:p>
            <a:r>
              <a:rPr lang="en-US" sz="3600" dirty="0" smtClean="0"/>
              <a:t>Voting Rights Act of 1965</a:t>
            </a:r>
          </a:p>
          <a:p>
            <a:r>
              <a:rPr lang="en-US" sz="3600" dirty="0" smtClean="0"/>
              <a:t>Immigration and Nationality Services Act of 1965</a:t>
            </a:r>
          </a:p>
          <a:p>
            <a:r>
              <a:rPr lang="en-US" sz="3600" dirty="0" smtClean="0"/>
              <a:t>The Fair Housing Act of 1968</a:t>
            </a: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2" y="457199"/>
            <a:ext cx="3048000" cy="4565177"/>
          </a:xfrm>
        </p:spPr>
        <p:txBody>
          <a:bodyPr>
            <a:normAutofit/>
          </a:bodyPr>
          <a:lstStyle/>
          <a:p>
            <a:r>
              <a:rPr lang="en-US" dirty="0" smtClean="0"/>
              <a:t>Assassinated on April 4, 1968 on Memphis, Tennessee hotel balcony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7973" b="367"/>
          <a:stretch/>
        </p:blipFill>
        <p:spPr>
          <a:xfrm>
            <a:off x="3581401" y="233231"/>
            <a:ext cx="8311738" cy="6287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71" y="1460311"/>
            <a:ext cx="2873830" cy="4408678"/>
          </a:xfrm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495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b="2623"/>
          <a:stretch>
            <a:fillRect/>
          </a:stretch>
        </p:blipFill>
        <p:spPr>
          <a:xfrm>
            <a:off x="2339788" y="377296"/>
            <a:ext cx="7951694" cy="62787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68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8" y="457199"/>
            <a:ext cx="4529978" cy="294938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Rev. Kings Funeral</a:t>
            </a:r>
            <a:endParaRPr lang="en-US" sz="4000" b="1" dirty="0"/>
          </a:p>
        </p:txBody>
      </p:sp>
      <p:pic>
        <p:nvPicPr>
          <p:cNvPr id="5" name="Picture Placeholder 4" descr="martin-luther-king-funeral-procession-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119" r="17119"/>
          <a:stretch>
            <a:fillRect/>
          </a:stretch>
        </p:blipFill>
        <p:spPr>
          <a:xfrm>
            <a:off x="4312024" y="412804"/>
            <a:ext cx="7366093" cy="58163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94" y="2057400"/>
            <a:ext cx="3971365" cy="381158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67225" cy="1676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March on Washington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im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431" r="14431"/>
          <a:stretch>
            <a:fillRect/>
          </a:stretch>
        </p:blipFill>
        <p:spPr>
          <a:xfrm>
            <a:off x="4643120" y="538525"/>
            <a:ext cx="6702108" cy="52920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2641600"/>
            <a:ext cx="4274185" cy="32273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“I Have a Dream” Speech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1963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4" t="-4532" r="1124" b="23294"/>
          <a:stretch/>
        </p:blipFill>
        <p:spPr>
          <a:xfrm>
            <a:off x="5767388" y="0"/>
            <a:ext cx="5649912" cy="60594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Reverend King Preaching a Sermon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469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18447"/>
            <a:ext cx="10515600" cy="42585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What </a:t>
            </a:r>
            <a:r>
              <a:rPr lang="en-US" sz="7200" dirty="0" smtClean="0">
                <a:solidFill>
                  <a:srgbClr val="0070C0"/>
                </a:solidFill>
              </a:rPr>
              <a:t>Makes</a:t>
            </a:r>
            <a:r>
              <a:rPr lang="en-US" sz="7200" dirty="0" smtClean="0">
                <a:solidFill>
                  <a:srgbClr val="FF0000"/>
                </a:solidFill>
              </a:rPr>
              <a:t> A </a:t>
            </a:r>
            <a:r>
              <a:rPr lang="en-US" sz="7200" dirty="0" smtClean="0">
                <a:solidFill>
                  <a:srgbClr val="0070C0"/>
                </a:solidFill>
              </a:rPr>
              <a:t>Country </a:t>
            </a:r>
            <a:r>
              <a:rPr lang="en-US" sz="7200" dirty="0" smtClean="0">
                <a:solidFill>
                  <a:srgbClr val="FF0000"/>
                </a:solidFill>
              </a:rPr>
              <a:t>Great??</a:t>
            </a:r>
          </a:p>
          <a:p>
            <a:pPr algn="ctr">
              <a:buNone/>
            </a:pP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>
                <a:solidFill>
                  <a:srgbClr val="0070C0"/>
                </a:solidFill>
              </a:rPr>
              <a:t>U.S. Declaration of Independence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1776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2541"/>
            <a:ext cx="10515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How are we all equal???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457200"/>
            <a:ext cx="4285129" cy="1600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Civil Rights Movement</a:t>
            </a:r>
            <a:endParaRPr lang="en-US" sz="3600" b="1" dirty="0"/>
          </a:p>
        </p:txBody>
      </p:sp>
      <p:pic>
        <p:nvPicPr>
          <p:cNvPr id="5" name="Picture Placeholder 4" descr="1963_march_on_washingt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89" r="7389"/>
          <a:stretch>
            <a:fillRect/>
          </a:stretch>
        </p:blipFill>
        <p:spPr>
          <a:xfrm>
            <a:off x="4589929" y="518983"/>
            <a:ext cx="6765459" cy="53420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292941" cy="3811588"/>
          </a:xfrm>
        </p:spPr>
        <p:txBody>
          <a:bodyPr/>
          <a:lstStyle/>
          <a:p>
            <a:endParaRPr lang="en-US" dirty="0" smtClean="0"/>
          </a:p>
          <a:p>
            <a:r>
              <a:rPr lang="en-US" b="1" i="1" dirty="0" smtClean="0"/>
              <a:t>To End Discrimination &amp; Segregation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Segregation in public schools and other areas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Voting Rights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Fair Housing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Equal Job Opportunities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Equal Pay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1024px-KKK_night_rally_in_Chicago_c1920_cph_3b123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50" r="3250"/>
          <a:stretch>
            <a:fillRect/>
          </a:stretch>
        </p:blipFill>
        <p:spPr>
          <a:xfrm>
            <a:off x="1896908" y="217809"/>
            <a:ext cx="8125633" cy="64160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Civil Rights Movement</a:t>
            </a:r>
            <a:br>
              <a:rPr lang="en-US" b="1" dirty="0" smtClean="0"/>
            </a:br>
            <a:r>
              <a:rPr lang="en-US" sz="3200" b="1" dirty="0" smtClean="0"/>
              <a:t>1954-1968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3935506"/>
            <a:ext cx="9144000" cy="22501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Civil Resistance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Civil Protests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Civil Disobedience </a:t>
            </a:r>
            <a:endParaRPr lang="en-US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268</Words>
  <Application>Microsoft Office PowerPoint</Application>
  <PresentationFormat>Widescreen</PresentationFormat>
  <Paragraphs>61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The Role of Prophetic Religion in the Success of the Civil Rights Movement</vt:lpstr>
      <vt:lpstr>Rev.  Martin Luther King Jr.  &amp;</vt:lpstr>
      <vt:lpstr>PowerPoint Presentation</vt:lpstr>
      <vt:lpstr>PowerPoint Presentation</vt:lpstr>
      <vt:lpstr>PowerPoint Presentation</vt:lpstr>
      <vt:lpstr>PowerPoint Presentation</vt:lpstr>
      <vt:lpstr>Civil Rights Movement</vt:lpstr>
      <vt:lpstr>PowerPoint Presentation</vt:lpstr>
      <vt:lpstr>Civil Rights Movement 1954-1968</vt:lpstr>
      <vt:lpstr>1960’s Race Riots in Several Major U.S. 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 Violent Protests</vt:lpstr>
      <vt:lpstr>Bible Old Testament References in Kings speeches</vt:lpstr>
      <vt:lpstr>PowerPoint Presentation</vt:lpstr>
      <vt:lpstr>Music</vt:lpstr>
      <vt:lpstr>PowerPoint Presentation</vt:lpstr>
      <vt:lpstr>The Civil Rights Movement as a Religious Revival</vt:lpstr>
      <vt:lpstr>Successes of the Movement</vt:lpstr>
      <vt:lpstr>Assassinated on April 4, 1968 on Memphis, Tennessee hotel balcony</vt:lpstr>
      <vt:lpstr>PowerPoint Presentation</vt:lpstr>
      <vt:lpstr>Rev. Kings Funeral</vt:lpstr>
      <vt:lpstr>March on Washington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Tommy.Turner</dc:creator>
  <cp:lastModifiedBy>Windows User</cp:lastModifiedBy>
  <cp:revision>25</cp:revision>
  <dcterms:created xsi:type="dcterms:W3CDTF">2017-01-17T18:27:19Z</dcterms:created>
  <dcterms:modified xsi:type="dcterms:W3CDTF">2022-01-23T19:28:05Z</dcterms:modified>
</cp:coreProperties>
</file>